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Bebas Neue Bold" panose="020B0604020202020204" charset="0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ourier Prime" panose="020B0604020202020204" charset="0"/>
      <p:regular r:id="rId13"/>
    </p:embeddedFont>
    <p:embeddedFont>
      <p:font typeface="MrRobot" panose="020B0600000000000000" pitchFamily="34" charset="0"/>
      <p:regular r:id="rId14"/>
    </p:embeddedFont>
    <p:embeddedFont>
      <p:font typeface="Open Sans" panose="020B0606030504020204" pitchFamily="34" charset="0"/>
      <p:regular r:id="rId15"/>
      <p:bold r:id="rId16"/>
      <p:italic r:id="rId17"/>
      <p:boldItalic r:id="rId18"/>
    </p:embeddedFont>
    <p:embeddedFont>
      <p:font typeface="Open Sans Bold" panose="020B0806030504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5394" autoAdjust="0"/>
  </p:normalViewPr>
  <p:slideViewPr>
    <p:cSldViewPr>
      <p:cViewPr varScale="1">
        <p:scale>
          <a:sx n="55" d="100"/>
          <a:sy n="55" d="100"/>
        </p:scale>
        <p:origin x="653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E0222-89F1-401E-A9D0-032BFD1EF82A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70839-35DC-4C5B-BE5D-6AB643B5FB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1014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B70839-35DC-4C5B-BE5D-6AB643B5FBC2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222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0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1.gif"/><Relationship Id="rId5" Type="http://schemas.openxmlformats.org/officeDocument/2006/relationships/image" Target="../media/image2.png"/><Relationship Id="rId10" Type="http://schemas.openxmlformats.org/officeDocument/2006/relationships/image" Target="../media/image8.sv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5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257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222" b="-9222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rot="-10345600">
            <a:off x="7227393" y="-1565094"/>
            <a:ext cx="16230600" cy="3130187"/>
          </a:xfrm>
          <a:custGeom>
            <a:avLst/>
            <a:gdLst/>
            <a:ahLst/>
            <a:cxnLst/>
            <a:rect l="l" t="t" r="r" b="b"/>
            <a:pathLst>
              <a:path w="16230600" h="3130187">
                <a:moveTo>
                  <a:pt x="0" y="0"/>
                </a:moveTo>
                <a:lnTo>
                  <a:pt x="16230600" y="0"/>
                </a:lnTo>
                <a:lnTo>
                  <a:pt x="16230600" y="3130188"/>
                </a:lnTo>
                <a:lnTo>
                  <a:pt x="0" y="31301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-170642" y="0"/>
            <a:ext cx="6063212" cy="10238453"/>
            <a:chOff x="0" y="0"/>
            <a:chExt cx="376047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60470" cy="6377939"/>
            </a:xfrm>
            <a:custGeom>
              <a:avLst/>
              <a:gdLst/>
              <a:ahLst/>
              <a:cxnLst/>
              <a:rect l="l" t="t" r="r" b="b"/>
              <a:pathLst>
                <a:path w="3760470" h="6377939">
                  <a:moveTo>
                    <a:pt x="3733800" y="844550"/>
                  </a:moveTo>
                  <a:cubicBezTo>
                    <a:pt x="3707130" y="953770"/>
                    <a:pt x="3624580" y="1225550"/>
                    <a:pt x="3624580" y="1225550"/>
                  </a:cubicBezTo>
                  <a:cubicBezTo>
                    <a:pt x="3624580" y="1225550"/>
                    <a:pt x="3597910" y="1525270"/>
                    <a:pt x="3597910" y="1634490"/>
                  </a:cubicBezTo>
                  <a:cubicBezTo>
                    <a:pt x="3597910" y="1634490"/>
                    <a:pt x="3624580" y="1770380"/>
                    <a:pt x="3624580" y="1824990"/>
                  </a:cubicBezTo>
                  <a:cubicBezTo>
                    <a:pt x="3624580" y="1879600"/>
                    <a:pt x="3597910" y="2015490"/>
                    <a:pt x="3597910" y="2015490"/>
                  </a:cubicBezTo>
                  <a:lnTo>
                    <a:pt x="3624580" y="2205990"/>
                  </a:lnTo>
                  <a:cubicBezTo>
                    <a:pt x="3624580" y="2205990"/>
                    <a:pt x="3651250" y="2315210"/>
                    <a:pt x="3624580" y="2369820"/>
                  </a:cubicBezTo>
                  <a:cubicBezTo>
                    <a:pt x="3624580" y="2369820"/>
                    <a:pt x="3624580" y="2396490"/>
                    <a:pt x="3624580" y="2424430"/>
                  </a:cubicBezTo>
                  <a:cubicBezTo>
                    <a:pt x="3624580" y="2452370"/>
                    <a:pt x="3679190" y="2479040"/>
                    <a:pt x="3624580" y="2533650"/>
                  </a:cubicBezTo>
                  <a:lnTo>
                    <a:pt x="3651250" y="2669540"/>
                  </a:lnTo>
                  <a:cubicBezTo>
                    <a:pt x="3651250" y="2669540"/>
                    <a:pt x="3705860" y="2887980"/>
                    <a:pt x="3651250" y="2914650"/>
                  </a:cubicBezTo>
                  <a:cubicBezTo>
                    <a:pt x="3596640" y="2941320"/>
                    <a:pt x="3542030" y="3105150"/>
                    <a:pt x="3542030" y="3105150"/>
                  </a:cubicBezTo>
                  <a:lnTo>
                    <a:pt x="3542030" y="3733800"/>
                  </a:lnTo>
                  <a:cubicBezTo>
                    <a:pt x="3542030" y="3733800"/>
                    <a:pt x="3487420" y="3843020"/>
                    <a:pt x="3515360" y="3924300"/>
                  </a:cubicBezTo>
                  <a:cubicBezTo>
                    <a:pt x="3543300" y="4005580"/>
                    <a:pt x="3515360" y="4142740"/>
                    <a:pt x="3515360" y="4142740"/>
                  </a:cubicBezTo>
                  <a:lnTo>
                    <a:pt x="3596640" y="4578350"/>
                  </a:lnTo>
                  <a:lnTo>
                    <a:pt x="3515360" y="5096510"/>
                  </a:lnTo>
                  <a:cubicBezTo>
                    <a:pt x="3515360" y="5096510"/>
                    <a:pt x="3379470" y="5450840"/>
                    <a:pt x="3379470" y="5532120"/>
                  </a:cubicBezTo>
                  <a:cubicBezTo>
                    <a:pt x="3379470" y="5613400"/>
                    <a:pt x="3406140" y="5886450"/>
                    <a:pt x="3406140" y="5913120"/>
                  </a:cubicBezTo>
                  <a:cubicBezTo>
                    <a:pt x="3406140" y="5939790"/>
                    <a:pt x="3351530" y="6158230"/>
                    <a:pt x="3324860" y="6212840"/>
                  </a:cubicBezTo>
                  <a:cubicBezTo>
                    <a:pt x="3298190" y="6267450"/>
                    <a:pt x="3270250" y="6294120"/>
                    <a:pt x="3161030" y="6267450"/>
                  </a:cubicBezTo>
                  <a:lnTo>
                    <a:pt x="2997200" y="6240780"/>
                  </a:lnTo>
                  <a:lnTo>
                    <a:pt x="2915920" y="6214109"/>
                  </a:lnTo>
                  <a:cubicBezTo>
                    <a:pt x="2915920" y="6214109"/>
                    <a:pt x="2834640" y="6214109"/>
                    <a:pt x="2780030" y="6159500"/>
                  </a:cubicBezTo>
                  <a:cubicBezTo>
                    <a:pt x="2780030" y="6159500"/>
                    <a:pt x="2698750" y="6132830"/>
                    <a:pt x="2644140" y="6132830"/>
                  </a:cubicBezTo>
                  <a:lnTo>
                    <a:pt x="2589530" y="6159500"/>
                  </a:lnTo>
                  <a:lnTo>
                    <a:pt x="2399030" y="6214109"/>
                  </a:lnTo>
                  <a:cubicBezTo>
                    <a:pt x="2399030" y="6214109"/>
                    <a:pt x="2099310" y="6295389"/>
                    <a:pt x="2018030" y="6268719"/>
                  </a:cubicBezTo>
                  <a:cubicBezTo>
                    <a:pt x="2018030" y="6268719"/>
                    <a:pt x="1908810" y="6242049"/>
                    <a:pt x="1827530" y="6268719"/>
                  </a:cubicBezTo>
                  <a:cubicBezTo>
                    <a:pt x="1827530" y="6268719"/>
                    <a:pt x="1718310" y="6377939"/>
                    <a:pt x="1582420" y="6268719"/>
                  </a:cubicBezTo>
                  <a:lnTo>
                    <a:pt x="1473200" y="6268719"/>
                  </a:lnTo>
                  <a:lnTo>
                    <a:pt x="1253490" y="6268719"/>
                  </a:lnTo>
                  <a:cubicBezTo>
                    <a:pt x="1253490" y="6268719"/>
                    <a:pt x="1144270" y="6349999"/>
                    <a:pt x="872490" y="6295389"/>
                  </a:cubicBezTo>
                  <a:lnTo>
                    <a:pt x="735330" y="6295389"/>
                  </a:lnTo>
                  <a:cubicBezTo>
                    <a:pt x="735330" y="6295389"/>
                    <a:pt x="544830" y="6349999"/>
                    <a:pt x="435610" y="6240780"/>
                  </a:cubicBezTo>
                  <a:lnTo>
                    <a:pt x="218440" y="6240780"/>
                  </a:lnTo>
                  <a:lnTo>
                    <a:pt x="0" y="6240780"/>
                  </a:lnTo>
                  <a:lnTo>
                    <a:pt x="0" y="0"/>
                  </a:lnTo>
                  <a:lnTo>
                    <a:pt x="3475990" y="0"/>
                  </a:lnTo>
                  <a:cubicBezTo>
                    <a:pt x="3482340" y="68580"/>
                    <a:pt x="3511550" y="374650"/>
                    <a:pt x="3583940" y="422910"/>
                  </a:cubicBezTo>
                  <a:cubicBezTo>
                    <a:pt x="3665220" y="477520"/>
                    <a:pt x="3760470" y="735330"/>
                    <a:pt x="3733800" y="844550"/>
                  </a:cubicBezTo>
                  <a:close/>
                </a:path>
              </a:pathLst>
            </a:custGeom>
            <a:blipFill>
              <a:blip r:embed="rId5"/>
              <a:stretch>
                <a:fillRect l="-77300" r="-86737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Freeform 6"/>
            <p:cNvSpPr/>
            <p:nvPr/>
          </p:nvSpPr>
          <p:spPr>
            <a:xfrm>
              <a:off x="0" y="0"/>
              <a:ext cx="3760470" cy="6350000"/>
            </a:xfrm>
            <a:custGeom>
              <a:avLst/>
              <a:gdLst/>
              <a:ahLst/>
              <a:cxnLst/>
              <a:rect l="l" t="t" r="r" b="b"/>
              <a:pathLst>
                <a:path w="3760470" h="6350000">
                  <a:moveTo>
                    <a:pt x="3760470" y="6350000"/>
                  </a:moveTo>
                  <a:lnTo>
                    <a:pt x="0" y="6350000"/>
                  </a:lnTo>
                  <a:lnTo>
                    <a:pt x="0" y="0"/>
                  </a:lnTo>
                  <a:lnTo>
                    <a:pt x="3760470" y="0"/>
                  </a:lnTo>
                  <a:lnTo>
                    <a:pt x="3760470" y="6350000"/>
                  </a:lnTo>
                  <a:close/>
                </a:path>
              </a:pathLst>
            </a:custGeom>
            <a:blipFill>
              <a:blip r:embed="rId6"/>
              <a:stretch>
                <a:fillRect l="-503" r="-6724" b="-1600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7" name="Freeform 7"/>
          <p:cNvSpPr/>
          <p:nvPr/>
        </p:nvSpPr>
        <p:spPr>
          <a:xfrm>
            <a:off x="4886277" y="109920"/>
            <a:ext cx="1116574" cy="1116574"/>
          </a:xfrm>
          <a:custGeom>
            <a:avLst/>
            <a:gdLst/>
            <a:ahLst/>
            <a:cxnLst/>
            <a:rect l="l" t="t" r="r" b="b"/>
            <a:pathLst>
              <a:path w="1116574" h="1116574">
                <a:moveTo>
                  <a:pt x="0" y="0"/>
                </a:moveTo>
                <a:lnTo>
                  <a:pt x="1116575" y="0"/>
                </a:lnTo>
                <a:lnTo>
                  <a:pt x="1116575" y="1116575"/>
                </a:lnTo>
                <a:lnTo>
                  <a:pt x="0" y="11165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4775995" y="0"/>
            <a:ext cx="1116574" cy="1116574"/>
          </a:xfrm>
          <a:custGeom>
            <a:avLst/>
            <a:gdLst/>
            <a:ahLst/>
            <a:cxnLst/>
            <a:rect l="l" t="t" r="r" b="b"/>
            <a:pathLst>
              <a:path w="1116574" h="1116574">
                <a:moveTo>
                  <a:pt x="0" y="0"/>
                </a:moveTo>
                <a:lnTo>
                  <a:pt x="1116575" y="0"/>
                </a:lnTo>
                <a:lnTo>
                  <a:pt x="1116575" y="1116574"/>
                </a:lnTo>
                <a:lnTo>
                  <a:pt x="0" y="111657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>
            <a:off x="-4543530" y="8511778"/>
            <a:ext cx="16230600" cy="3550444"/>
          </a:xfrm>
          <a:custGeom>
            <a:avLst/>
            <a:gdLst/>
            <a:ahLst/>
            <a:cxnLst/>
            <a:rect l="l" t="t" r="r" b="b"/>
            <a:pathLst>
              <a:path w="16230600" h="3550444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TextBox 10"/>
          <p:cNvSpPr txBox="1"/>
          <p:nvPr/>
        </p:nvSpPr>
        <p:spPr>
          <a:xfrm>
            <a:off x="6222531" y="3144724"/>
            <a:ext cx="9975923" cy="33344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299"/>
              </a:lnSpc>
              <a:spcBef>
                <a:spcPct val="0"/>
              </a:spcBef>
            </a:pPr>
            <a:r>
              <a:rPr lang="en-US" sz="14000" dirty="0">
                <a:solidFill>
                  <a:srgbClr val="FFFFFF"/>
                </a:solidFill>
                <a:latin typeface="MrRobot" panose="020B0600000000000000" pitchFamily="34" charset="0"/>
              </a:rPr>
              <a:t>MR ROBOT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8097425" y="6665463"/>
            <a:ext cx="5646485" cy="786645"/>
            <a:chOff x="0" y="0"/>
            <a:chExt cx="7528646" cy="1048860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7528646" cy="1048860"/>
              <a:chOff x="0" y="0"/>
              <a:chExt cx="2618461" cy="364793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2618461" cy="364793"/>
              </a:xfrm>
              <a:custGeom>
                <a:avLst/>
                <a:gdLst/>
                <a:ahLst/>
                <a:cxnLst/>
                <a:rect l="l" t="t" r="r" b="b"/>
                <a:pathLst>
                  <a:path w="2618461" h="364793">
                    <a:moveTo>
                      <a:pt x="0" y="0"/>
                    </a:moveTo>
                    <a:lnTo>
                      <a:pt x="2618461" y="0"/>
                    </a:lnTo>
                    <a:lnTo>
                      <a:pt x="2618461" y="364793"/>
                    </a:lnTo>
                    <a:lnTo>
                      <a:pt x="0" y="364793"/>
                    </a:lnTo>
                    <a:close/>
                  </a:path>
                </a:pathLst>
              </a:custGeom>
              <a:solidFill>
                <a:srgbClr val="E41F1F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0" y="206066"/>
              <a:ext cx="7528646" cy="5795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3"/>
                </a:lnSpc>
                <a:spcBef>
                  <a:spcPct val="0"/>
                </a:spcBef>
              </a:pPr>
              <a:r>
                <a:rPr lang="en-US" sz="2573" spc="584">
                  <a:solidFill>
                    <a:srgbClr val="FFFFFF"/>
                  </a:solidFill>
                  <a:latin typeface="Open Sans Bold"/>
                </a:rPr>
                <a:t>TYPE SPEED CHALLENGE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938136" y="8754973"/>
            <a:ext cx="3513522" cy="786645"/>
            <a:chOff x="0" y="0"/>
            <a:chExt cx="4684696" cy="1048860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0"/>
              <a:ext cx="4684696" cy="1048860"/>
              <a:chOff x="0" y="0"/>
              <a:chExt cx="1629336" cy="364793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1629336" cy="364793"/>
              </a:xfrm>
              <a:custGeom>
                <a:avLst/>
                <a:gdLst/>
                <a:ahLst/>
                <a:cxnLst/>
                <a:rect l="l" t="t" r="r" b="b"/>
                <a:pathLst>
                  <a:path w="1629336" h="364793">
                    <a:moveTo>
                      <a:pt x="0" y="0"/>
                    </a:moveTo>
                    <a:lnTo>
                      <a:pt x="1629336" y="0"/>
                    </a:lnTo>
                    <a:lnTo>
                      <a:pt x="1629336" y="364793"/>
                    </a:lnTo>
                    <a:lnTo>
                      <a:pt x="0" y="36479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0" y="206066"/>
              <a:ext cx="4684696" cy="5795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3"/>
                </a:lnSpc>
                <a:spcBef>
                  <a:spcPct val="0"/>
                </a:spcBef>
              </a:pPr>
              <a:r>
                <a:rPr lang="en-US" sz="2573" spc="12">
                  <a:solidFill>
                    <a:srgbClr val="101010"/>
                  </a:solidFill>
                  <a:latin typeface="Open Sans Bold"/>
                </a:rPr>
                <a:t>BY  SARVESH </a:t>
              </a:r>
            </a:p>
          </p:txBody>
        </p:sp>
      </p:grpSp>
      <p:sp>
        <p:nvSpPr>
          <p:cNvPr id="19" name="Freeform 19"/>
          <p:cNvSpPr/>
          <p:nvPr/>
        </p:nvSpPr>
        <p:spPr>
          <a:xfrm>
            <a:off x="12821561" y="8590008"/>
            <a:ext cx="1116574" cy="1116574"/>
          </a:xfrm>
          <a:custGeom>
            <a:avLst/>
            <a:gdLst/>
            <a:ahLst/>
            <a:cxnLst/>
            <a:rect l="l" t="t" r="r" b="b"/>
            <a:pathLst>
              <a:path w="1116574" h="1116574">
                <a:moveTo>
                  <a:pt x="0" y="0"/>
                </a:moveTo>
                <a:lnTo>
                  <a:pt x="1116575" y="0"/>
                </a:lnTo>
                <a:lnTo>
                  <a:pt x="1116575" y="1116575"/>
                </a:lnTo>
                <a:lnTo>
                  <a:pt x="0" y="11165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0" name="Freeform 20"/>
          <p:cNvSpPr/>
          <p:nvPr/>
        </p:nvSpPr>
        <p:spPr>
          <a:xfrm>
            <a:off x="13185623" y="8507531"/>
            <a:ext cx="1116574" cy="1116574"/>
          </a:xfrm>
          <a:custGeom>
            <a:avLst/>
            <a:gdLst/>
            <a:ahLst/>
            <a:cxnLst/>
            <a:rect l="l" t="t" r="r" b="b"/>
            <a:pathLst>
              <a:path w="1116574" h="1116574">
                <a:moveTo>
                  <a:pt x="0" y="0"/>
                </a:moveTo>
                <a:lnTo>
                  <a:pt x="1116574" y="0"/>
                </a:lnTo>
                <a:lnTo>
                  <a:pt x="1116574" y="1116575"/>
                </a:lnTo>
                <a:lnTo>
                  <a:pt x="0" y="111657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1" name="TextBox 21"/>
          <p:cNvSpPr txBox="1"/>
          <p:nvPr/>
        </p:nvSpPr>
        <p:spPr>
          <a:xfrm>
            <a:off x="6477000" y="3636390"/>
            <a:ext cx="8155759" cy="347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5"/>
              </a:lnSpc>
              <a:spcBef>
                <a:spcPct val="0"/>
              </a:spcBef>
            </a:pPr>
            <a:r>
              <a:rPr lang="en-US" sz="2082" spc="416" dirty="0">
                <a:solidFill>
                  <a:srgbClr val="FFFFFF"/>
                </a:solidFill>
                <a:latin typeface="Open Sans"/>
              </a:rPr>
              <a:t>GAME DEVELOPMENT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-562212" y="-106159"/>
            <a:ext cx="6218832" cy="10501236"/>
            <a:chOff x="0" y="0"/>
            <a:chExt cx="376047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60470" cy="6377939"/>
            </a:xfrm>
            <a:custGeom>
              <a:avLst/>
              <a:gdLst/>
              <a:ahLst/>
              <a:cxnLst/>
              <a:rect l="l" t="t" r="r" b="b"/>
              <a:pathLst>
                <a:path w="3760470" h="6377939">
                  <a:moveTo>
                    <a:pt x="3733800" y="844550"/>
                  </a:moveTo>
                  <a:cubicBezTo>
                    <a:pt x="3707130" y="953770"/>
                    <a:pt x="3624580" y="1225550"/>
                    <a:pt x="3624580" y="1225550"/>
                  </a:cubicBezTo>
                  <a:cubicBezTo>
                    <a:pt x="3624580" y="1225550"/>
                    <a:pt x="3597910" y="1525270"/>
                    <a:pt x="3597910" y="1634490"/>
                  </a:cubicBezTo>
                  <a:cubicBezTo>
                    <a:pt x="3597910" y="1634490"/>
                    <a:pt x="3624580" y="1770380"/>
                    <a:pt x="3624580" y="1824990"/>
                  </a:cubicBezTo>
                  <a:cubicBezTo>
                    <a:pt x="3624580" y="1879600"/>
                    <a:pt x="3597910" y="2015490"/>
                    <a:pt x="3597910" y="2015490"/>
                  </a:cubicBezTo>
                  <a:lnTo>
                    <a:pt x="3624580" y="2205990"/>
                  </a:lnTo>
                  <a:cubicBezTo>
                    <a:pt x="3624580" y="2205990"/>
                    <a:pt x="3651250" y="2315210"/>
                    <a:pt x="3624580" y="2369820"/>
                  </a:cubicBezTo>
                  <a:cubicBezTo>
                    <a:pt x="3624580" y="2369820"/>
                    <a:pt x="3624580" y="2396490"/>
                    <a:pt x="3624580" y="2424430"/>
                  </a:cubicBezTo>
                  <a:cubicBezTo>
                    <a:pt x="3624580" y="2452370"/>
                    <a:pt x="3679190" y="2479040"/>
                    <a:pt x="3624580" y="2533650"/>
                  </a:cubicBezTo>
                  <a:lnTo>
                    <a:pt x="3651250" y="2669540"/>
                  </a:lnTo>
                  <a:cubicBezTo>
                    <a:pt x="3651250" y="2669540"/>
                    <a:pt x="3705860" y="2887980"/>
                    <a:pt x="3651250" y="2914650"/>
                  </a:cubicBezTo>
                  <a:cubicBezTo>
                    <a:pt x="3596640" y="2941320"/>
                    <a:pt x="3542030" y="3105150"/>
                    <a:pt x="3542030" y="3105150"/>
                  </a:cubicBezTo>
                  <a:lnTo>
                    <a:pt x="3542030" y="3733800"/>
                  </a:lnTo>
                  <a:cubicBezTo>
                    <a:pt x="3542030" y="3733800"/>
                    <a:pt x="3487420" y="3843020"/>
                    <a:pt x="3515360" y="3924300"/>
                  </a:cubicBezTo>
                  <a:cubicBezTo>
                    <a:pt x="3543300" y="4005580"/>
                    <a:pt x="3515360" y="4142740"/>
                    <a:pt x="3515360" y="4142740"/>
                  </a:cubicBezTo>
                  <a:lnTo>
                    <a:pt x="3596640" y="4578350"/>
                  </a:lnTo>
                  <a:lnTo>
                    <a:pt x="3515360" y="5096510"/>
                  </a:lnTo>
                  <a:cubicBezTo>
                    <a:pt x="3515360" y="5096510"/>
                    <a:pt x="3379470" y="5450840"/>
                    <a:pt x="3379470" y="5532120"/>
                  </a:cubicBezTo>
                  <a:cubicBezTo>
                    <a:pt x="3379470" y="5613400"/>
                    <a:pt x="3406140" y="5886450"/>
                    <a:pt x="3406140" y="5913120"/>
                  </a:cubicBezTo>
                  <a:cubicBezTo>
                    <a:pt x="3406140" y="5939790"/>
                    <a:pt x="3351530" y="6158230"/>
                    <a:pt x="3324860" y="6212840"/>
                  </a:cubicBezTo>
                  <a:cubicBezTo>
                    <a:pt x="3298190" y="6267450"/>
                    <a:pt x="3270250" y="6294120"/>
                    <a:pt x="3161030" y="6267450"/>
                  </a:cubicBezTo>
                  <a:lnTo>
                    <a:pt x="2997200" y="6240780"/>
                  </a:lnTo>
                  <a:lnTo>
                    <a:pt x="2915920" y="6214109"/>
                  </a:lnTo>
                  <a:cubicBezTo>
                    <a:pt x="2915920" y="6214109"/>
                    <a:pt x="2834640" y="6214109"/>
                    <a:pt x="2780030" y="6159500"/>
                  </a:cubicBezTo>
                  <a:cubicBezTo>
                    <a:pt x="2780030" y="6159500"/>
                    <a:pt x="2698750" y="6132830"/>
                    <a:pt x="2644140" y="6132830"/>
                  </a:cubicBezTo>
                  <a:lnTo>
                    <a:pt x="2589530" y="6159500"/>
                  </a:lnTo>
                  <a:lnTo>
                    <a:pt x="2399030" y="6214109"/>
                  </a:lnTo>
                  <a:cubicBezTo>
                    <a:pt x="2399030" y="6214109"/>
                    <a:pt x="2099310" y="6295389"/>
                    <a:pt x="2018030" y="6268719"/>
                  </a:cubicBezTo>
                  <a:cubicBezTo>
                    <a:pt x="2018030" y="6268719"/>
                    <a:pt x="1908810" y="6242049"/>
                    <a:pt x="1827530" y="6268719"/>
                  </a:cubicBezTo>
                  <a:cubicBezTo>
                    <a:pt x="1827530" y="6268719"/>
                    <a:pt x="1718310" y="6377939"/>
                    <a:pt x="1582420" y="6268719"/>
                  </a:cubicBezTo>
                  <a:lnTo>
                    <a:pt x="1473200" y="6268719"/>
                  </a:lnTo>
                  <a:lnTo>
                    <a:pt x="1253490" y="6268719"/>
                  </a:lnTo>
                  <a:cubicBezTo>
                    <a:pt x="1253490" y="6268719"/>
                    <a:pt x="1144270" y="6349999"/>
                    <a:pt x="872490" y="6295389"/>
                  </a:cubicBezTo>
                  <a:lnTo>
                    <a:pt x="735330" y="6295389"/>
                  </a:lnTo>
                  <a:cubicBezTo>
                    <a:pt x="735330" y="6295389"/>
                    <a:pt x="544830" y="6349999"/>
                    <a:pt x="435610" y="6240780"/>
                  </a:cubicBezTo>
                  <a:lnTo>
                    <a:pt x="218440" y="6240780"/>
                  </a:lnTo>
                  <a:lnTo>
                    <a:pt x="0" y="6240780"/>
                  </a:lnTo>
                  <a:lnTo>
                    <a:pt x="0" y="0"/>
                  </a:lnTo>
                  <a:lnTo>
                    <a:pt x="3475990" y="0"/>
                  </a:lnTo>
                  <a:cubicBezTo>
                    <a:pt x="3482340" y="68580"/>
                    <a:pt x="3511550" y="374650"/>
                    <a:pt x="3583940" y="422910"/>
                  </a:cubicBezTo>
                  <a:cubicBezTo>
                    <a:pt x="3665220" y="477520"/>
                    <a:pt x="3760470" y="735330"/>
                    <a:pt x="3733800" y="844550"/>
                  </a:cubicBezTo>
                  <a:close/>
                </a:path>
              </a:pathLst>
            </a:custGeom>
            <a:blipFill>
              <a:blip r:embed="rId3"/>
              <a:stretch>
                <a:fillRect t="-2836" b="-2836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Freeform 5"/>
            <p:cNvSpPr/>
            <p:nvPr/>
          </p:nvSpPr>
          <p:spPr>
            <a:xfrm>
              <a:off x="0" y="0"/>
              <a:ext cx="3760470" cy="6350000"/>
            </a:xfrm>
            <a:custGeom>
              <a:avLst/>
              <a:gdLst/>
              <a:ahLst/>
              <a:cxnLst/>
              <a:rect l="l" t="t" r="r" b="b"/>
              <a:pathLst>
                <a:path w="3760470" h="6350000">
                  <a:moveTo>
                    <a:pt x="3760470" y="6350000"/>
                  </a:moveTo>
                  <a:lnTo>
                    <a:pt x="0" y="6350000"/>
                  </a:lnTo>
                  <a:lnTo>
                    <a:pt x="0" y="0"/>
                  </a:lnTo>
                  <a:lnTo>
                    <a:pt x="3760470" y="0"/>
                  </a:lnTo>
                  <a:lnTo>
                    <a:pt x="3760470" y="6350000"/>
                  </a:lnTo>
                  <a:close/>
                </a:path>
              </a:pathLst>
            </a:custGeom>
            <a:blipFill>
              <a:blip r:embed="rId4"/>
              <a:stretch>
                <a:fillRect l="-503" r="-6724" b="-1600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/>
          <p:cNvSpPr/>
          <p:nvPr/>
        </p:nvSpPr>
        <p:spPr>
          <a:xfrm rot="-10345600">
            <a:off x="9942331" y="-1148130"/>
            <a:ext cx="10985533" cy="2118639"/>
          </a:xfrm>
          <a:custGeom>
            <a:avLst/>
            <a:gdLst/>
            <a:ahLst/>
            <a:cxnLst/>
            <a:rect l="l" t="t" r="r" b="b"/>
            <a:pathLst>
              <a:path w="10985533" h="2118639">
                <a:moveTo>
                  <a:pt x="0" y="0"/>
                </a:moveTo>
                <a:lnTo>
                  <a:pt x="10985534" y="0"/>
                </a:lnTo>
                <a:lnTo>
                  <a:pt x="10985534" y="2118638"/>
                </a:lnTo>
                <a:lnTo>
                  <a:pt x="0" y="21186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 rot="136992">
            <a:off x="-6509409" y="7815193"/>
            <a:ext cx="13194124" cy="2886215"/>
          </a:xfrm>
          <a:custGeom>
            <a:avLst/>
            <a:gdLst/>
            <a:ahLst/>
            <a:cxnLst/>
            <a:rect l="l" t="t" r="r" b="b"/>
            <a:pathLst>
              <a:path w="13194124" h="2886215">
                <a:moveTo>
                  <a:pt x="0" y="0"/>
                </a:moveTo>
                <a:lnTo>
                  <a:pt x="13194124" y="0"/>
                </a:lnTo>
                <a:lnTo>
                  <a:pt x="13194124" y="2886214"/>
                </a:lnTo>
                <a:lnTo>
                  <a:pt x="0" y="28862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4843580" y="215367"/>
            <a:ext cx="1804287" cy="1804287"/>
          </a:xfrm>
          <a:custGeom>
            <a:avLst/>
            <a:gdLst/>
            <a:ahLst/>
            <a:cxnLst/>
            <a:rect l="l" t="t" r="r" b="b"/>
            <a:pathLst>
              <a:path w="1804287" h="1804287">
                <a:moveTo>
                  <a:pt x="0" y="0"/>
                </a:moveTo>
                <a:lnTo>
                  <a:pt x="1804287" y="0"/>
                </a:lnTo>
                <a:lnTo>
                  <a:pt x="1804287" y="1804287"/>
                </a:lnTo>
                <a:lnTo>
                  <a:pt x="0" y="18042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>
            <a:off x="4665374" y="37746"/>
            <a:ext cx="1804287" cy="1804287"/>
          </a:xfrm>
          <a:custGeom>
            <a:avLst/>
            <a:gdLst/>
            <a:ahLst/>
            <a:cxnLst/>
            <a:rect l="l" t="t" r="r" b="b"/>
            <a:pathLst>
              <a:path w="1804287" h="1804287">
                <a:moveTo>
                  <a:pt x="0" y="0"/>
                </a:moveTo>
                <a:lnTo>
                  <a:pt x="1804287" y="0"/>
                </a:lnTo>
                <a:lnTo>
                  <a:pt x="1804287" y="1804287"/>
                </a:lnTo>
                <a:lnTo>
                  <a:pt x="0" y="180428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TextBox 11"/>
          <p:cNvSpPr txBox="1"/>
          <p:nvPr/>
        </p:nvSpPr>
        <p:spPr>
          <a:xfrm>
            <a:off x="7365692" y="1848338"/>
            <a:ext cx="8115300" cy="1387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Bebas Neue Bold"/>
              </a:rPr>
              <a:t>Game idea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745723" y="3283437"/>
            <a:ext cx="12341289" cy="2216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19"/>
              </a:lnSpc>
              <a:spcBef>
                <a:spcPct val="0"/>
              </a:spcBef>
            </a:pPr>
            <a:r>
              <a:rPr lang="en-US" sz="6300">
                <a:solidFill>
                  <a:srgbClr val="FF0000"/>
                </a:solidFill>
                <a:latin typeface="Bebas Neue Bold"/>
              </a:rPr>
              <a:t>The idea is to build a sTORY BASED TYPING SPEED TEST GAME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653E826-D8BA-AA25-5CDD-18AEF894861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5117" y="6124769"/>
            <a:ext cx="4762500" cy="2857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1792841" y="-194985"/>
            <a:ext cx="3585683" cy="10676970"/>
          </a:xfrm>
          <a:custGeom>
            <a:avLst/>
            <a:gdLst/>
            <a:ahLst/>
            <a:cxnLst/>
            <a:rect l="l" t="t" r="r" b="b"/>
            <a:pathLst>
              <a:path w="3585683" h="10676970">
                <a:moveTo>
                  <a:pt x="0" y="0"/>
                </a:moveTo>
                <a:lnTo>
                  <a:pt x="3585682" y="0"/>
                </a:lnTo>
                <a:lnTo>
                  <a:pt x="3585682" y="10676970"/>
                </a:lnTo>
                <a:lnTo>
                  <a:pt x="0" y="106769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 flipH="1">
            <a:off x="16888260" y="-553190"/>
            <a:ext cx="6210305" cy="10287000"/>
          </a:xfrm>
          <a:custGeom>
            <a:avLst/>
            <a:gdLst/>
            <a:ahLst/>
            <a:cxnLst/>
            <a:rect l="l" t="t" r="r" b="b"/>
            <a:pathLst>
              <a:path w="6210305" h="10287000">
                <a:moveTo>
                  <a:pt x="6210304" y="0"/>
                </a:moveTo>
                <a:lnTo>
                  <a:pt x="0" y="0"/>
                </a:lnTo>
                <a:lnTo>
                  <a:pt x="0" y="10287000"/>
                </a:lnTo>
                <a:lnTo>
                  <a:pt x="6210304" y="10287000"/>
                </a:lnTo>
                <a:lnTo>
                  <a:pt x="6210304" y="0"/>
                </a:lnTo>
                <a:close/>
              </a:path>
            </a:pathLst>
          </a:custGeom>
          <a:blipFill>
            <a:blip r:embed="rId4"/>
            <a:stretch>
              <a:fillRect l="-107" r="-10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6652052" y="-930237"/>
            <a:ext cx="2791301" cy="2791301"/>
          </a:xfrm>
          <a:custGeom>
            <a:avLst/>
            <a:gdLst/>
            <a:ahLst/>
            <a:cxnLst/>
            <a:rect l="l" t="t" r="r" b="b"/>
            <a:pathLst>
              <a:path w="2791301" h="2791301">
                <a:moveTo>
                  <a:pt x="0" y="0"/>
                </a:moveTo>
                <a:lnTo>
                  <a:pt x="2791301" y="0"/>
                </a:lnTo>
                <a:lnTo>
                  <a:pt x="2791301" y="2791301"/>
                </a:lnTo>
                <a:lnTo>
                  <a:pt x="0" y="27913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16352661" y="-1395651"/>
            <a:ext cx="2791301" cy="2791301"/>
          </a:xfrm>
          <a:custGeom>
            <a:avLst/>
            <a:gdLst/>
            <a:ahLst/>
            <a:cxnLst/>
            <a:rect l="l" t="t" r="r" b="b"/>
            <a:pathLst>
              <a:path w="2791301" h="2791301">
                <a:moveTo>
                  <a:pt x="0" y="0"/>
                </a:moveTo>
                <a:lnTo>
                  <a:pt x="2791301" y="0"/>
                </a:lnTo>
                <a:lnTo>
                  <a:pt x="2791301" y="2791302"/>
                </a:lnTo>
                <a:lnTo>
                  <a:pt x="0" y="279130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-516960" y="8000043"/>
            <a:ext cx="2791301" cy="2791301"/>
          </a:xfrm>
          <a:custGeom>
            <a:avLst/>
            <a:gdLst/>
            <a:ahLst/>
            <a:cxnLst/>
            <a:rect l="l" t="t" r="r" b="b"/>
            <a:pathLst>
              <a:path w="2791301" h="2791301">
                <a:moveTo>
                  <a:pt x="0" y="0"/>
                </a:moveTo>
                <a:lnTo>
                  <a:pt x="2791301" y="0"/>
                </a:lnTo>
                <a:lnTo>
                  <a:pt x="2791301" y="2791301"/>
                </a:lnTo>
                <a:lnTo>
                  <a:pt x="0" y="27913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-792652" y="7725256"/>
            <a:ext cx="2791301" cy="2791301"/>
          </a:xfrm>
          <a:custGeom>
            <a:avLst/>
            <a:gdLst/>
            <a:ahLst/>
            <a:cxnLst/>
            <a:rect l="l" t="t" r="r" b="b"/>
            <a:pathLst>
              <a:path w="2791301" h="2791301">
                <a:moveTo>
                  <a:pt x="0" y="0"/>
                </a:moveTo>
                <a:lnTo>
                  <a:pt x="2791301" y="0"/>
                </a:lnTo>
                <a:lnTo>
                  <a:pt x="2791301" y="2791301"/>
                </a:lnTo>
                <a:lnTo>
                  <a:pt x="0" y="27913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1028700" y="1693519"/>
            <a:ext cx="15894196" cy="8002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75"/>
              </a:lnSpc>
            </a:pPr>
            <a:r>
              <a:rPr lang="en-US" sz="2768" dirty="0">
                <a:solidFill>
                  <a:srgbClr val="FFFFFF"/>
                </a:solidFill>
                <a:latin typeface="Courier Prime"/>
              </a:rPr>
              <a:t>Mr. Robot Type Speed Challenge is an exciting typing game that lets you experience the world of hacking while testing your typing skills. It offers two distinct modes: Story Mode and Practice Mode. Your best typing performance is displayed on the main page to track your progress.</a:t>
            </a:r>
          </a:p>
          <a:p>
            <a:pPr>
              <a:lnSpc>
                <a:spcPts val="3875"/>
              </a:lnSpc>
            </a:pPr>
            <a:endParaRPr lang="en-US" sz="2768" dirty="0">
              <a:solidFill>
                <a:srgbClr val="FFFFFF"/>
              </a:solidFill>
              <a:latin typeface="Courier Prime"/>
            </a:endParaRPr>
          </a:p>
          <a:p>
            <a:pPr>
              <a:lnSpc>
                <a:spcPts val="3875"/>
              </a:lnSpc>
            </a:pPr>
            <a:r>
              <a:rPr lang="en-US" sz="2768" dirty="0">
                <a:solidFill>
                  <a:srgbClr val="FFFFFF"/>
                </a:solidFill>
                <a:latin typeface="Courier Prime"/>
              </a:rPr>
              <a:t>Story Mode:</a:t>
            </a:r>
          </a:p>
          <a:p>
            <a:pPr>
              <a:lnSpc>
                <a:spcPts val="3875"/>
              </a:lnSpc>
            </a:pPr>
            <a:r>
              <a:rPr lang="en-US" sz="2768" dirty="0">
                <a:solidFill>
                  <a:srgbClr val="FFFFFF"/>
                </a:solidFill>
                <a:latin typeface="Courier Prime"/>
              </a:rPr>
              <a:t>The player embarks on a high-stakes mission to join </a:t>
            </a:r>
            <a:r>
              <a:rPr lang="en-US" sz="2768" dirty="0">
                <a:solidFill>
                  <a:srgbClr val="FFFFFF"/>
                </a:solidFill>
                <a:highlight>
                  <a:srgbClr val="FF0000"/>
                </a:highlight>
                <a:latin typeface="Courier Prime"/>
              </a:rPr>
              <a:t>"</a:t>
            </a:r>
            <a:r>
              <a:rPr lang="en-US" sz="2768" dirty="0" err="1">
                <a:solidFill>
                  <a:srgbClr val="FFFFFF"/>
                </a:solidFill>
                <a:highlight>
                  <a:srgbClr val="FF0000"/>
                </a:highlight>
                <a:latin typeface="Courier Prime"/>
              </a:rPr>
              <a:t>Fsociety</a:t>
            </a:r>
            <a:r>
              <a:rPr lang="en-US" sz="2768" dirty="0">
                <a:solidFill>
                  <a:srgbClr val="FFFFFF"/>
                </a:solidFill>
                <a:highlight>
                  <a:srgbClr val="FF0000"/>
                </a:highlight>
                <a:latin typeface="Courier Prime"/>
              </a:rPr>
              <a:t>“ the most powerful ethical hackers </a:t>
            </a:r>
            <a:r>
              <a:rPr lang="en-US" sz="2768" dirty="0" err="1">
                <a:solidFill>
                  <a:srgbClr val="FFFFFF"/>
                </a:solidFill>
                <a:highlight>
                  <a:srgbClr val="FF0000"/>
                </a:highlight>
                <a:latin typeface="Courier Prime"/>
              </a:rPr>
              <a:t>orginisation</a:t>
            </a:r>
            <a:r>
              <a:rPr lang="en-US" sz="2768" dirty="0">
                <a:solidFill>
                  <a:srgbClr val="FFFFFF"/>
                </a:solidFill>
                <a:highlight>
                  <a:srgbClr val="FF0000"/>
                </a:highlight>
                <a:latin typeface="Courier Prime"/>
              </a:rPr>
              <a:t> </a:t>
            </a:r>
            <a:r>
              <a:rPr lang="en-US" sz="2768" dirty="0">
                <a:solidFill>
                  <a:srgbClr val="FFFFFF"/>
                </a:solidFill>
                <a:latin typeface="Courier Prime"/>
              </a:rPr>
              <a:t>.The player must use his typing skills to pass the missions and win the game</a:t>
            </a:r>
          </a:p>
          <a:p>
            <a:pPr>
              <a:lnSpc>
                <a:spcPts val="3875"/>
              </a:lnSpc>
            </a:pPr>
            <a:endParaRPr lang="en-US" sz="2768" dirty="0">
              <a:solidFill>
                <a:srgbClr val="FFFFFF"/>
              </a:solidFill>
              <a:latin typeface="Courier Prime"/>
            </a:endParaRPr>
          </a:p>
          <a:p>
            <a:pPr>
              <a:lnSpc>
                <a:spcPts val="3875"/>
              </a:lnSpc>
            </a:pPr>
            <a:r>
              <a:rPr lang="en-US" sz="2768" dirty="0">
                <a:solidFill>
                  <a:srgbClr val="FFFFFF"/>
                </a:solidFill>
                <a:latin typeface="Courier Prime"/>
              </a:rPr>
              <a:t>Practice Mode:</a:t>
            </a:r>
          </a:p>
          <a:p>
            <a:pPr>
              <a:lnSpc>
                <a:spcPts val="3875"/>
              </a:lnSpc>
            </a:pPr>
            <a:r>
              <a:rPr lang="en-US" sz="2768" dirty="0">
                <a:solidFill>
                  <a:srgbClr val="FFFFFF"/>
                </a:solidFill>
                <a:latin typeface="Courier Prime"/>
              </a:rPr>
              <a:t>Refine your typing skills in Practice Mode. Here, you can select from a range of typing exercises, including speed drills, accuracy tests, and customized challenges. It's the perfect environment to enhance your typing proficiency and prepare for the demanding tasks in Story Mode.</a:t>
            </a:r>
          </a:p>
          <a:p>
            <a:pPr>
              <a:lnSpc>
                <a:spcPts val="3875"/>
              </a:lnSpc>
              <a:spcBef>
                <a:spcPct val="0"/>
              </a:spcBef>
            </a:pPr>
            <a:endParaRPr lang="en-US" sz="2768" dirty="0">
              <a:solidFill>
                <a:srgbClr val="FFFFFF"/>
              </a:solidFill>
              <a:latin typeface="Courier Prim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-1242944" y="249238"/>
            <a:ext cx="8115300" cy="1387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F0000"/>
                </a:solidFill>
                <a:latin typeface="Bebas Neue Bold"/>
              </a:rPr>
              <a:t>Game PLAY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rot="-792824">
            <a:off x="13614770" y="9273449"/>
            <a:ext cx="8744236" cy="1912802"/>
          </a:xfrm>
          <a:custGeom>
            <a:avLst/>
            <a:gdLst/>
            <a:ahLst/>
            <a:cxnLst/>
            <a:rect l="l" t="t" r="r" b="b"/>
            <a:pathLst>
              <a:path w="8744236" h="1912802">
                <a:moveTo>
                  <a:pt x="0" y="0"/>
                </a:moveTo>
                <a:lnTo>
                  <a:pt x="8744236" y="0"/>
                </a:lnTo>
                <a:lnTo>
                  <a:pt x="8744236" y="1912802"/>
                </a:lnTo>
                <a:lnTo>
                  <a:pt x="0" y="1912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 rot="606886">
            <a:off x="-3087623" y="9782341"/>
            <a:ext cx="10985533" cy="2118639"/>
          </a:xfrm>
          <a:custGeom>
            <a:avLst/>
            <a:gdLst/>
            <a:ahLst/>
            <a:cxnLst/>
            <a:rect l="l" t="t" r="r" b="b"/>
            <a:pathLst>
              <a:path w="10985533" h="2118639">
                <a:moveTo>
                  <a:pt x="0" y="0"/>
                </a:moveTo>
                <a:lnTo>
                  <a:pt x="10985534" y="0"/>
                </a:lnTo>
                <a:lnTo>
                  <a:pt x="10985534" y="2118639"/>
                </a:lnTo>
                <a:lnTo>
                  <a:pt x="0" y="21186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rot="10007175">
            <a:off x="-4107554" y="-809813"/>
            <a:ext cx="8744236" cy="1912802"/>
          </a:xfrm>
          <a:custGeom>
            <a:avLst/>
            <a:gdLst/>
            <a:ahLst/>
            <a:cxnLst/>
            <a:rect l="l" t="t" r="r" b="b"/>
            <a:pathLst>
              <a:path w="8744236" h="1912802">
                <a:moveTo>
                  <a:pt x="0" y="0"/>
                </a:moveTo>
                <a:lnTo>
                  <a:pt x="8744236" y="0"/>
                </a:lnTo>
                <a:lnTo>
                  <a:pt x="8744236" y="1912802"/>
                </a:lnTo>
                <a:lnTo>
                  <a:pt x="0" y="19128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-10193113">
            <a:off x="10353541" y="-1524542"/>
            <a:ext cx="10985533" cy="2118639"/>
          </a:xfrm>
          <a:custGeom>
            <a:avLst/>
            <a:gdLst/>
            <a:ahLst/>
            <a:cxnLst/>
            <a:rect l="l" t="t" r="r" b="b"/>
            <a:pathLst>
              <a:path w="10985533" h="2118639">
                <a:moveTo>
                  <a:pt x="0" y="0"/>
                </a:moveTo>
                <a:lnTo>
                  <a:pt x="10985534" y="0"/>
                </a:lnTo>
                <a:lnTo>
                  <a:pt x="10985534" y="2118639"/>
                </a:lnTo>
                <a:lnTo>
                  <a:pt x="0" y="21186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5630857" y="2089073"/>
            <a:ext cx="12941538" cy="6510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24"/>
              </a:lnSpc>
            </a:pPr>
            <a:r>
              <a:rPr lang="en-US" sz="4194" dirty="0">
                <a:solidFill>
                  <a:srgbClr val="FFFFFF"/>
                </a:solidFill>
                <a:latin typeface="Bebas Neue Bold"/>
              </a:rPr>
              <a:t>Screen 1:  Splash Screen</a:t>
            </a:r>
          </a:p>
          <a:p>
            <a:pPr>
              <a:lnSpc>
                <a:spcPts val="7424"/>
              </a:lnSpc>
            </a:pPr>
            <a:r>
              <a:rPr lang="en-US" sz="4194" dirty="0">
                <a:solidFill>
                  <a:srgbClr val="FFFFFF"/>
                </a:solidFill>
                <a:latin typeface="Bebas Neue Bold"/>
              </a:rPr>
              <a:t>Screen 2:  Contains game logo, instruction section, about the creator</a:t>
            </a:r>
          </a:p>
          <a:p>
            <a:pPr>
              <a:lnSpc>
                <a:spcPts val="7424"/>
              </a:lnSpc>
            </a:pPr>
            <a:r>
              <a:rPr lang="en-US" sz="4194" dirty="0">
                <a:solidFill>
                  <a:srgbClr val="FFFFFF"/>
                </a:solidFill>
                <a:latin typeface="Bebas Neue Bold"/>
              </a:rPr>
              <a:t>SCREEN 3:  Choosing Modes</a:t>
            </a:r>
          </a:p>
          <a:p>
            <a:pPr>
              <a:lnSpc>
                <a:spcPts val="7424"/>
              </a:lnSpc>
            </a:pPr>
            <a:r>
              <a:rPr lang="en-US" sz="4194" dirty="0">
                <a:solidFill>
                  <a:srgbClr val="FFFFFF"/>
                </a:solidFill>
                <a:latin typeface="Bebas Neue Bold"/>
              </a:rPr>
              <a:t>Screen 3:  Game screen - where the game is played.</a:t>
            </a:r>
          </a:p>
          <a:p>
            <a:pPr>
              <a:lnSpc>
                <a:spcPts val="7424"/>
              </a:lnSpc>
            </a:pPr>
            <a:r>
              <a:rPr lang="en-US" sz="4194" dirty="0">
                <a:solidFill>
                  <a:srgbClr val="FFFFFF"/>
                </a:solidFill>
                <a:latin typeface="Bebas Neue Bold"/>
              </a:rPr>
              <a:t>Screen 5:   practice mode page</a:t>
            </a:r>
          </a:p>
          <a:p>
            <a:pPr>
              <a:lnSpc>
                <a:spcPts val="7424"/>
              </a:lnSpc>
            </a:pPr>
            <a:r>
              <a:rPr lang="en-US" sz="4194" dirty="0">
                <a:solidFill>
                  <a:srgbClr val="FFFFFF"/>
                </a:solidFill>
                <a:latin typeface="Bebas Neue Bold"/>
              </a:rPr>
              <a:t>Screen 6:   Result screen -where the result is displayed.</a:t>
            </a:r>
          </a:p>
          <a:p>
            <a:pPr>
              <a:lnSpc>
                <a:spcPts val="7424"/>
              </a:lnSpc>
            </a:pPr>
            <a:endParaRPr lang="en-US" sz="4194" dirty="0">
              <a:solidFill>
                <a:srgbClr val="FFFFFF"/>
              </a:solidFill>
              <a:latin typeface="Bebas Neue Bold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67598" y="1080736"/>
            <a:ext cx="5346462" cy="7635975"/>
          </a:xfrm>
          <a:custGeom>
            <a:avLst/>
            <a:gdLst/>
            <a:ahLst/>
            <a:cxnLst/>
            <a:rect l="l" t="t" r="r" b="b"/>
            <a:pathLst>
              <a:path w="5346462" h="7635975">
                <a:moveTo>
                  <a:pt x="0" y="0"/>
                </a:moveTo>
                <a:lnTo>
                  <a:pt x="5346462" y="0"/>
                </a:lnTo>
                <a:lnTo>
                  <a:pt x="5346462" y="7635975"/>
                </a:lnTo>
                <a:lnTo>
                  <a:pt x="0" y="76359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9" name="TextBox 9"/>
          <p:cNvSpPr txBox="1"/>
          <p:nvPr/>
        </p:nvSpPr>
        <p:spPr>
          <a:xfrm>
            <a:off x="1027463" y="312160"/>
            <a:ext cx="15387849" cy="1290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99"/>
              </a:lnSpc>
              <a:spcBef>
                <a:spcPct val="0"/>
              </a:spcBef>
            </a:pPr>
            <a:r>
              <a:rPr lang="en-US" sz="7499">
                <a:solidFill>
                  <a:srgbClr val="FF0000"/>
                </a:solidFill>
                <a:latin typeface="Bebas Neue Bold"/>
              </a:rPr>
              <a:t>Game Screens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-137917" y="0"/>
            <a:ext cx="18563834" cy="7093497"/>
            <a:chOff x="0" y="0"/>
            <a:chExt cx="6342126" cy="2423414"/>
          </a:xfrm>
        </p:grpSpPr>
        <p:sp>
          <p:nvSpPr>
            <p:cNvPr id="4" name="Freeform 4"/>
            <p:cNvSpPr/>
            <p:nvPr/>
          </p:nvSpPr>
          <p:spPr>
            <a:xfrm>
              <a:off x="-254508" y="-157988"/>
              <a:ext cx="6648958" cy="2581402"/>
            </a:xfrm>
            <a:custGeom>
              <a:avLst/>
              <a:gdLst/>
              <a:ahLst/>
              <a:cxnLst/>
              <a:rect l="l" t="t" r="r" b="b"/>
              <a:pathLst>
                <a:path w="6648958" h="2581402">
                  <a:moveTo>
                    <a:pt x="6582029" y="2132711"/>
                  </a:moveTo>
                  <a:cubicBezTo>
                    <a:pt x="6482842" y="2119757"/>
                    <a:pt x="6436614" y="2164969"/>
                    <a:pt x="6269482" y="2168144"/>
                  </a:cubicBezTo>
                  <a:cubicBezTo>
                    <a:pt x="6189345" y="2105914"/>
                    <a:pt x="6223508" y="2161794"/>
                    <a:pt x="6038088" y="2143252"/>
                  </a:cubicBezTo>
                  <a:cubicBezTo>
                    <a:pt x="6025896" y="2160778"/>
                    <a:pt x="6022721" y="2139823"/>
                    <a:pt x="6022594" y="2134870"/>
                  </a:cubicBezTo>
                  <a:cubicBezTo>
                    <a:pt x="6015355" y="2128012"/>
                    <a:pt x="5990590" y="2154555"/>
                    <a:pt x="6016117" y="2141855"/>
                  </a:cubicBezTo>
                  <a:cubicBezTo>
                    <a:pt x="6055233" y="2188210"/>
                    <a:pt x="5834761" y="2104771"/>
                    <a:pt x="5753862" y="2124075"/>
                  </a:cubicBezTo>
                  <a:cubicBezTo>
                    <a:pt x="5599811" y="2132203"/>
                    <a:pt x="5429631" y="2142744"/>
                    <a:pt x="5308854" y="2211578"/>
                  </a:cubicBezTo>
                  <a:cubicBezTo>
                    <a:pt x="5274056" y="2199132"/>
                    <a:pt x="5309235" y="2210689"/>
                    <a:pt x="5206238" y="2236851"/>
                  </a:cubicBezTo>
                  <a:cubicBezTo>
                    <a:pt x="5179568" y="2260219"/>
                    <a:pt x="5132197" y="2216277"/>
                    <a:pt x="5089525" y="2268728"/>
                  </a:cubicBezTo>
                  <a:cubicBezTo>
                    <a:pt x="5106543" y="2325624"/>
                    <a:pt x="4993386" y="2296287"/>
                    <a:pt x="4903470" y="2407412"/>
                  </a:cubicBezTo>
                  <a:cubicBezTo>
                    <a:pt x="4873371" y="2385822"/>
                    <a:pt x="4799457" y="2467991"/>
                    <a:pt x="4490847" y="2461133"/>
                  </a:cubicBezTo>
                  <a:cubicBezTo>
                    <a:pt x="4460367" y="2514981"/>
                    <a:pt x="4486275" y="2429129"/>
                    <a:pt x="4458462" y="2442718"/>
                  </a:cubicBezTo>
                  <a:cubicBezTo>
                    <a:pt x="4380484" y="2450338"/>
                    <a:pt x="4337050" y="2498979"/>
                    <a:pt x="4294759" y="2475611"/>
                  </a:cubicBezTo>
                  <a:cubicBezTo>
                    <a:pt x="4220972" y="2489327"/>
                    <a:pt x="4102354" y="2416937"/>
                    <a:pt x="4019804" y="2417953"/>
                  </a:cubicBezTo>
                  <a:cubicBezTo>
                    <a:pt x="3896741" y="2373757"/>
                    <a:pt x="3824732" y="2465959"/>
                    <a:pt x="3669919" y="2501392"/>
                  </a:cubicBezTo>
                  <a:cubicBezTo>
                    <a:pt x="3325114" y="2442210"/>
                    <a:pt x="3276092" y="2536190"/>
                    <a:pt x="2869565" y="2581402"/>
                  </a:cubicBezTo>
                  <a:cubicBezTo>
                    <a:pt x="2740914" y="2575941"/>
                    <a:pt x="2640838" y="2480310"/>
                    <a:pt x="2485263" y="2471293"/>
                  </a:cubicBezTo>
                  <a:cubicBezTo>
                    <a:pt x="2465197" y="2444369"/>
                    <a:pt x="2386965" y="2493264"/>
                    <a:pt x="2360549" y="2463165"/>
                  </a:cubicBezTo>
                  <a:cubicBezTo>
                    <a:pt x="2341245" y="2419858"/>
                    <a:pt x="2316226" y="2454275"/>
                    <a:pt x="2310384" y="2450465"/>
                  </a:cubicBezTo>
                  <a:cubicBezTo>
                    <a:pt x="2278507" y="2420747"/>
                    <a:pt x="2261743" y="2437130"/>
                    <a:pt x="2207260" y="2418842"/>
                  </a:cubicBezTo>
                  <a:cubicBezTo>
                    <a:pt x="2108200" y="2396236"/>
                    <a:pt x="2043684" y="2398395"/>
                    <a:pt x="1981073" y="2320544"/>
                  </a:cubicBezTo>
                  <a:cubicBezTo>
                    <a:pt x="1951482" y="2334641"/>
                    <a:pt x="1812671" y="2311654"/>
                    <a:pt x="1761236" y="2264664"/>
                  </a:cubicBezTo>
                  <a:cubicBezTo>
                    <a:pt x="1751965" y="2243836"/>
                    <a:pt x="1708912" y="2310384"/>
                    <a:pt x="1717802" y="2252853"/>
                  </a:cubicBezTo>
                  <a:cubicBezTo>
                    <a:pt x="1687322" y="2253742"/>
                    <a:pt x="1673733" y="2264664"/>
                    <a:pt x="1665224" y="2235581"/>
                  </a:cubicBezTo>
                  <a:cubicBezTo>
                    <a:pt x="1642364" y="2224151"/>
                    <a:pt x="1612646" y="2215515"/>
                    <a:pt x="1589786" y="2238629"/>
                  </a:cubicBezTo>
                  <a:cubicBezTo>
                    <a:pt x="1566418" y="2242312"/>
                    <a:pt x="1593723" y="2195703"/>
                    <a:pt x="1546352" y="2225802"/>
                  </a:cubicBezTo>
                  <a:cubicBezTo>
                    <a:pt x="1492250" y="2125980"/>
                    <a:pt x="1391031" y="2202942"/>
                    <a:pt x="1306957" y="2143887"/>
                  </a:cubicBezTo>
                  <a:cubicBezTo>
                    <a:pt x="1162431" y="2145538"/>
                    <a:pt x="948055" y="2171954"/>
                    <a:pt x="783336" y="2192020"/>
                  </a:cubicBezTo>
                  <a:cubicBezTo>
                    <a:pt x="678688" y="2122805"/>
                    <a:pt x="495427" y="2085594"/>
                    <a:pt x="357505" y="2110105"/>
                  </a:cubicBezTo>
                  <a:cubicBezTo>
                    <a:pt x="202184" y="2020316"/>
                    <a:pt x="273939" y="2430653"/>
                    <a:pt x="255143" y="251333"/>
                  </a:cubicBezTo>
                  <a:cubicBezTo>
                    <a:pt x="318135" y="135382"/>
                    <a:pt x="0" y="166497"/>
                    <a:pt x="1072388" y="162687"/>
                  </a:cubicBezTo>
                  <a:cubicBezTo>
                    <a:pt x="2517648" y="157226"/>
                    <a:pt x="4107434" y="173228"/>
                    <a:pt x="5670550" y="157988"/>
                  </a:cubicBezTo>
                  <a:cubicBezTo>
                    <a:pt x="5961634" y="166116"/>
                    <a:pt x="6219571" y="164084"/>
                    <a:pt x="6489827" y="159004"/>
                  </a:cubicBezTo>
                  <a:cubicBezTo>
                    <a:pt x="6648958" y="190754"/>
                    <a:pt x="6560566" y="0"/>
                    <a:pt x="6596507" y="1070356"/>
                  </a:cubicBezTo>
                  <a:cubicBezTo>
                    <a:pt x="6573266" y="1433322"/>
                    <a:pt x="6597904" y="1802892"/>
                    <a:pt x="6582029" y="2132711"/>
                  </a:cubicBezTo>
                  <a:close/>
                </a:path>
              </a:pathLst>
            </a:custGeom>
            <a:blipFill>
              <a:blip r:embed="rId3"/>
              <a:stretch>
                <a:fillRect b="-14494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/>
          <p:cNvSpPr/>
          <p:nvPr/>
        </p:nvSpPr>
        <p:spPr>
          <a:xfrm rot="-792824">
            <a:off x="13614770" y="9330599"/>
            <a:ext cx="8744236" cy="1912802"/>
          </a:xfrm>
          <a:custGeom>
            <a:avLst/>
            <a:gdLst/>
            <a:ahLst/>
            <a:cxnLst/>
            <a:rect l="l" t="t" r="r" b="b"/>
            <a:pathLst>
              <a:path w="8744236" h="1912802">
                <a:moveTo>
                  <a:pt x="0" y="0"/>
                </a:moveTo>
                <a:lnTo>
                  <a:pt x="8744236" y="0"/>
                </a:lnTo>
                <a:lnTo>
                  <a:pt x="8744236" y="1912802"/>
                </a:lnTo>
                <a:lnTo>
                  <a:pt x="0" y="19128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606886">
            <a:off x="-3087623" y="9839491"/>
            <a:ext cx="10985533" cy="2118639"/>
          </a:xfrm>
          <a:custGeom>
            <a:avLst/>
            <a:gdLst/>
            <a:ahLst/>
            <a:cxnLst/>
            <a:rect l="l" t="t" r="r" b="b"/>
            <a:pathLst>
              <a:path w="10985533" h="2118639">
                <a:moveTo>
                  <a:pt x="0" y="0"/>
                </a:moveTo>
                <a:lnTo>
                  <a:pt x="10985534" y="0"/>
                </a:lnTo>
                <a:lnTo>
                  <a:pt x="10985534" y="2118639"/>
                </a:lnTo>
                <a:lnTo>
                  <a:pt x="0" y="21186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1117639" y="4804255"/>
            <a:ext cx="900487" cy="900487"/>
          </a:xfrm>
          <a:custGeom>
            <a:avLst/>
            <a:gdLst/>
            <a:ahLst/>
            <a:cxnLst/>
            <a:rect l="l" t="t" r="r" b="b"/>
            <a:pathLst>
              <a:path w="900487" h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1028700" y="4715608"/>
            <a:ext cx="900487" cy="900487"/>
          </a:xfrm>
          <a:custGeom>
            <a:avLst/>
            <a:gdLst/>
            <a:ahLst/>
            <a:cxnLst/>
            <a:rect l="l" t="t" r="r" b="b"/>
            <a:pathLst>
              <a:path w="900487" h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>
            <a:off x="16358813" y="4804255"/>
            <a:ext cx="900487" cy="900487"/>
          </a:xfrm>
          <a:custGeom>
            <a:avLst/>
            <a:gdLst/>
            <a:ahLst/>
            <a:cxnLst/>
            <a:rect l="l" t="t" r="r" b="b"/>
            <a:pathLst>
              <a:path w="900487" h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16269874" y="4715608"/>
            <a:ext cx="900487" cy="900487"/>
          </a:xfrm>
          <a:custGeom>
            <a:avLst/>
            <a:gdLst/>
            <a:ahLst/>
            <a:cxnLst/>
            <a:rect l="l" t="t" r="r" b="b"/>
            <a:pathLst>
              <a:path w="900487" h="900487">
                <a:moveTo>
                  <a:pt x="0" y="0"/>
                </a:moveTo>
                <a:lnTo>
                  <a:pt x="900487" y="0"/>
                </a:lnTo>
                <a:lnTo>
                  <a:pt x="900487" y="900487"/>
                </a:lnTo>
                <a:lnTo>
                  <a:pt x="0" y="90048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TextBox 11"/>
          <p:cNvSpPr txBox="1"/>
          <p:nvPr/>
        </p:nvSpPr>
        <p:spPr>
          <a:xfrm>
            <a:off x="1028700" y="5969157"/>
            <a:ext cx="16230600" cy="2606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01"/>
              </a:lnSpc>
              <a:spcBef>
                <a:spcPct val="0"/>
              </a:spcBef>
            </a:pPr>
            <a:r>
              <a:rPr lang="en-US" sz="15072" dirty="0" err="1">
                <a:solidFill>
                  <a:srgbClr val="E41F1F"/>
                </a:solidFill>
                <a:latin typeface="Bebas Neue Bold"/>
              </a:rPr>
              <a:t>Thank's</a:t>
            </a:r>
            <a:r>
              <a:rPr lang="en-US" sz="15072">
                <a:solidFill>
                  <a:srgbClr val="E41F1F"/>
                </a:solidFill>
                <a:latin typeface="Bebas Neue Bold"/>
              </a:rPr>
              <a:t> For Watching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405144" y="8379583"/>
            <a:ext cx="13477712" cy="347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5"/>
              </a:lnSpc>
              <a:spcBef>
                <a:spcPct val="0"/>
              </a:spcBef>
            </a:pPr>
            <a:r>
              <a:rPr lang="en-US" sz="2082" spc="1665" dirty="0">
                <a:solidFill>
                  <a:srgbClr val="FFFFFF"/>
                </a:solidFill>
                <a:latin typeface="Open Sans"/>
              </a:rPr>
              <a:t>WWW.FSOCIETY.COM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231</Words>
  <Application>Microsoft Office PowerPoint</Application>
  <PresentationFormat>Custom</PresentationFormat>
  <Paragraphs>24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Calibri</vt:lpstr>
      <vt:lpstr>Arial</vt:lpstr>
      <vt:lpstr>Courier Prime</vt:lpstr>
      <vt:lpstr>Bebas Neue Bold</vt:lpstr>
      <vt:lpstr>Open Sans Bold</vt:lpstr>
      <vt:lpstr>MrRobot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Illusions</dc:title>
  <cp:lastModifiedBy>Sarvesh .P</cp:lastModifiedBy>
  <cp:revision>3</cp:revision>
  <dcterms:created xsi:type="dcterms:W3CDTF">2006-08-16T00:00:00Z</dcterms:created>
  <dcterms:modified xsi:type="dcterms:W3CDTF">2023-11-03T10:51:22Z</dcterms:modified>
  <dc:identifier>DAFzAJVUGU8</dc:identifier>
</cp:coreProperties>
</file>

<file path=docProps/thumbnail.jpeg>
</file>